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15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08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13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24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93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50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09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1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5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9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2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9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3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D0B204-258D-4821-ABDC-47161B4DBBF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12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ws.amazon.com/simpledb/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ws.amazon.com/dynamodb/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ws.amazon.com/rds/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ws.amazon.com/running_databases/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ws.amazon.com/elasticloadbalancing/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C275C-3CE6-4668-B88E-9A0A1F4BE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2" y="1308295"/>
            <a:ext cx="3516923" cy="36153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4EB12-C1E7-4850-BF3A-76DB74931A4B}"/>
              </a:ext>
            </a:extLst>
          </p:cNvPr>
          <p:cNvSpPr/>
          <p:nvPr/>
        </p:nvSpPr>
        <p:spPr>
          <a:xfrm>
            <a:off x="126609" y="546676"/>
            <a:ext cx="11887200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9266" marR="0" lvl="0" indent="-523644" algn="ctr" defTabSz="457200" rtl="0" eaLnBrk="1" fontAlgn="auto" latinLnBrk="0" hangingPunct="1">
              <a:lnSpc>
                <a:spcPct val="110000"/>
              </a:lnSpc>
              <a:spcBef>
                <a:spcPts val="55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Amazon </a:t>
            </a:r>
            <a:r>
              <a:rPr kumimoji="0" lang="en-US" sz="2800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Web</a:t>
            </a:r>
            <a:r>
              <a:rPr kumimoji="0" lang="en-US" sz="2800" b="1" i="0" u="none" strike="noStrike" kern="1200" cap="none" spc="-109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 </a:t>
            </a:r>
            <a:r>
              <a:rPr kumimoji="0" lang="en-US" sz="28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Services Infrastructure Essentials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pperplate Gothic Light" panose="020E0507020206020404" pitchFamily="34" charset="0"/>
              <a:ea typeface="+mn-ea"/>
              <a:cs typeface="+mn-cs"/>
            </a:endParaRPr>
          </a:p>
          <a:p>
            <a:pPr marL="599266" marR="0" lvl="0" indent="-523644" algn="ctr" defTabSz="457200" rtl="0" eaLnBrk="1" fontAlgn="auto" latinLnBrk="0" hangingPunct="1">
              <a:lnSpc>
                <a:spcPct val="110000"/>
              </a:lnSpc>
              <a:spcBef>
                <a:spcPts val="55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 </a:t>
            </a:r>
            <a:endParaRPr kumimoji="0" lang="en-US" sz="3200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pperplate Gothic Light" panose="020E0507020206020404" pitchFamily="34" charset="0"/>
              <a:ea typeface="+mn-ea"/>
              <a:cs typeface="+mn-cs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82D68B-F058-4E75-A2C4-3B8E6B74F729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A7E3E-38EB-47DD-A7BC-35C1F0211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SimpleDB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2514819" y="1641521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2765221" y="1466740"/>
            <a:ext cx="6931341" cy="48864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SimpleDB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automatically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indexed,</a:t>
            </a:r>
            <a:r>
              <a:rPr kumimoji="0" lang="en-US" sz="1982" b="0" i="0" u="none" strike="noStrike" kern="1200" cap="none" spc="-11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non-relational  (schema-less) data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store.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Consists of many smaller datasets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(limit: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10GB/DB)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one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large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DB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Datasets are organized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query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domains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Domains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are collections of items that are described</a:t>
            </a:r>
            <a:r>
              <a:rPr kumimoji="0" lang="en-US" sz="1982" b="0" i="0" u="none" strike="noStrike" kern="1200" cap="none" spc="-11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by  attribute-value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pairs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5000"/>
              </a:lnSpc>
              <a:spcBef>
                <a:spcPts val="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Queries run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across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stored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particular domain  </a:t>
            </a:r>
            <a:r>
              <a:rPr kumimoji="0" lang="en-US" sz="1982" b="0" i="0" u="none" strike="noStrike" kern="1200" cap="none" spc="14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SimpleDB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accessible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from 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management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console,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must use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APIs/SDKs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access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Docs: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SimpleDB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just" defTabSz="457200" rtl="0" eaLnBrk="1" fontAlgn="auto" latinLnBrk="0" hangingPunct="1">
              <a:lnSpc>
                <a:spcPct val="112000"/>
              </a:lnSpc>
              <a:spcBef>
                <a:spcPts val="12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Free: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25 </a:t>
            </a:r>
            <a:r>
              <a:rPr kumimoji="0" lang="en-US" sz="1982" b="0" i="0" u="none" strike="noStrike" kern="1200" cap="none" spc="14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SimpleDB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Machine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Hours,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1GB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storage per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month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(most apps should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able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operate perpetually within the  free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 limits)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2514819" y="2341361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5"/>
          <p:cNvSpPr/>
          <p:nvPr/>
        </p:nvSpPr>
        <p:spPr>
          <a:xfrm>
            <a:off x="2514819" y="304048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6"/>
          <p:cNvSpPr/>
          <p:nvPr/>
        </p:nvSpPr>
        <p:spPr>
          <a:xfrm>
            <a:off x="2514819" y="339861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7"/>
          <p:cNvSpPr/>
          <p:nvPr/>
        </p:nvSpPr>
        <p:spPr>
          <a:xfrm>
            <a:off x="2514819" y="409845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8"/>
          <p:cNvSpPr/>
          <p:nvPr/>
        </p:nvSpPr>
        <p:spPr>
          <a:xfrm>
            <a:off x="2514819" y="445657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9"/>
          <p:cNvSpPr/>
          <p:nvPr/>
        </p:nvSpPr>
        <p:spPr>
          <a:xfrm>
            <a:off x="2514819" y="515641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10"/>
          <p:cNvSpPr/>
          <p:nvPr/>
        </p:nvSpPr>
        <p:spPr>
          <a:xfrm>
            <a:off x="2514819" y="5514540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F496797-77AE-471C-A8C9-AA92034A3A33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0DEEDC-C275-4D70-BC83-8931D8455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SimpleDB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: Intended</a:t>
            </a:r>
            <a:r>
              <a:rPr kumimoji="0" lang="en-US" sz="2675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2514819" y="212805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2765221" y="1877655"/>
            <a:ext cx="7127524" cy="38000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697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0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SimpleDB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designed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storing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raw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SimpleDB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takes 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as input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expands it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</a:t>
            </a: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create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multiple indices, enabling 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quickly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query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that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SimpleDB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designed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 with other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(e.g.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S3,</a:t>
            </a:r>
            <a:r>
              <a:rPr kumimoji="0" lang="en-US" sz="1982" b="0" i="0" u="none" strike="noStrike" kern="1200" cap="none" spc="6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RDS)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example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: Large objects or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files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should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S3. 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pointers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metadata associated with those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files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can</a:t>
            </a:r>
            <a:r>
              <a:rPr kumimoji="0" lang="en-US" sz="1982" b="0" i="0" u="none" strike="noStrike" kern="1200" cap="none" spc="-5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 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SimpleDB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. This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allows 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quickly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search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access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files,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while minimizing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overall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storage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costs.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Free: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transferred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between </a:t>
            </a:r>
            <a:r>
              <a:rPr kumimoji="0" lang="en-US" sz="1982" b="0" i="0" u="none" strike="noStrike" kern="1200" cap="none" spc="14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SimpleDB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other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within 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same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Region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of</a:t>
            </a:r>
            <a:r>
              <a:rPr kumimoji="0" lang="en-US" sz="1982" b="0" i="0" u="none" strike="noStrike" kern="1200" cap="none" spc="-5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charge.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2514819" y="254396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5"/>
          <p:cNvSpPr/>
          <p:nvPr/>
        </p:nvSpPr>
        <p:spPr>
          <a:xfrm>
            <a:off x="2514819" y="3300877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6"/>
          <p:cNvSpPr/>
          <p:nvPr/>
        </p:nvSpPr>
        <p:spPr>
          <a:xfrm>
            <a:off x="2514819" y="3717499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7"/>
          <p:cNvSpPr/>
          <p:nvPr/>
        </p:nvSpPr>
        <p:spPr>
          <a:xfrm>
            <a:off x="2514819" y="515641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7146E2E-C86A-4CD0-B56A-BB7A7577B8FF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B708AA-D2D7-4214-A356-F2DD1BEE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DynamoDB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2514819" y="1691459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3"/>
          <p:cNvSpPr/>
          <p:nvPr/>
        </p:nvSpPr>
        <p:spPr>
          <a:xfrm>
            <a:off x="2765221" y="1456038"/>
            <a:ext cx="7203144" cy="48811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3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DynamoDB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fully-managed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NoSQL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database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Automatically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replicates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synchronously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across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multiple Availability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Zones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within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Region to ensure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high-availability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durability.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4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Designed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extremely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high throughput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low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latencies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both reads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writes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4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Ability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scale 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extremely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large datasets while maintaining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predictable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performance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78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Docs:</a:t>
            </a:r>
            <a:r>
              <a:rPr kumimoji="0" lang="en-US" sz="1982" b="0" i="0" u="sng" strike="noStrike" kern="1200" cap="none" spc="14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DynamoDB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4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Free: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100MB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storage,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up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5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writes/second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10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reads/second of ongoing throughput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capacity.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4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Probably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feasible 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requirements of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project</a:t>
            </a:r>
            <a:r>
              <a:rPr kumimoji="0" lang="en-US" sz="1982" b="0" i="0" u="none" strike="noStrike" kern="1200" cap="none" spc="-18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within  free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 limits.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own</a:t>
            </a:r>
            <a:r>
              <a:rPr kumimoji="0" lang="en-US" sz="1982" b="0" i="0" u="none" strike="noStrike" kern="1200" cap="none" spc="6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risk.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2514819" y="2093100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5"/>
          <p:cNvSpPr/>
          <p:nvPr/>
        </p:nvSpPr>
        <p:spPr>
          <a:xfrm>
            <a:off x="2514819" y="317603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6"/>
          <p:cNvSpPr/>
          <p:nvPr/>
        </p:nvSpPr>
        <p:spPr>
          <a:xfrm>
            <a:off x="2514819" y="391867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7"/>
          <p:cNvSpPr/>
          <p:nvPr/>
        </p:nvSpPr>
        <p:spPr>
          <a:xfrm>
            <a:off x="2514819" y="466060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8"/>
          <p:cNvSpPr/>
          <p:nvPr/>
        </p:nvSpPr>
        <p:spPr>
          <a:xfrm>
            <a:off x="2514819" y="506224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9"/>
          <p:cNvSpPr/>
          <p:nvPr/>
        </p:nvSpPr>
        <p:spPr>
          <a:xfrm>
            <a:off x="2514819" y="580417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C8298A-F790-407C-9B5E-ECF02659A5F5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991D2-3F31-41EA-A8BA-2C92F9F70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528194" y="641342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Relational Database Service</a:t>
            </a:r>
            <a:r>
              <a:rPr kumimoji="0" lang="en-US" sz="2675" b="1" i="0" u="none" strike="noStrike" kern="1200" cap="none" spc="-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(RDS)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2514819" y="198252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3"/>
          <p:cNvSpPr/>
          <p:nvPr/>
        </p:nvSpPr>
        <p:spPr>
          <a:xfrm>
            <a:off x="2765221" y="1807743"/>
            <a:ext cx="7069739" cy="4169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Fully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featured relational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database with automatic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backups,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patch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management, and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replication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Native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access 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SQL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database which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provides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compatibility with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existing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tools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SQL</a:t>
            </a:r>
            <a:r>
              <a:rPr kumimoji="0" lang="en-US" sz="1982" b="0" i="0" u="none" strike="noStrike" kern="1200" cap="none" spc="-15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databases.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Ability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easily scale compute resources or storage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capacity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each </a:t>
            </a:r>
            <a:r>
              <a:rPr kumimoji="0" lang="en-US" sz="1982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DB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RDS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can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managed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from 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management</a:t>
            </a:r>
            <a:r>
              <a:rPr kumimoji="0" lang="en-US" sz="1982" b="0" i="0" u="none" strike="noStrike" kern="1200" cap="none" spc="-9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console.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Note: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Each </a:t>
            </a:r>
            <a:r>
              <a:rPr kumimoji="0" lang="en-US" sz="1982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DB 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will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run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until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termination, which  occurs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when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issue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API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call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delete the </a:t>
            </a:r>
            <a:r>
              <a:rPr kumimoji="0" lang="en-US" sz="1982" b="0" i="0" u="none" strike="noStrike" kern="1200" cap="none" spc="2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DB</a:t>
            </a:r>
            <a:r>
              <a:rPr kumimoji="0" lang="en-US" sz="1982" b="0" i="0" u="none" strike="noStrike" kern="1200" cap="none" spc="-5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Instance,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or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event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failure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Docs: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Relational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Database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Service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514819" y="274014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5"/>
          <p:cNvSpPr/>
          <p:nvPr/>
        </p:nvSpPr>
        <p:spPr>
          <a:xfrm>
            <a:off x="2514819" y="3497060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6"/>
          <p:cNvSpPr/>
          <p:nvPr/>
        </p:nvSpPr>
        <p:spPr>
          <a:xfrm>
            <a:off x="2514819" y="425468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2514819" y="467059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8"/>
          <p:cNvSpPr/>
          <p:nvPr/>
        </p:nvSpPr>
        <p:spPr>
          <a:xfrm>
            <a:off x="2514819" y="576850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9"/>
          <p:cNvSpPr/>
          <p:nvPr/>
        </p:nvSpPr>
        <p:spPr>
          <a:xfrm>
            <a:off x="6282969" y="6602466"/>
            <a:ext cx="2730874" cy="3995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no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Web Services Student</a:t>
            </a:r>
            <a:r>
              <a:rPr kumimoji="0" lang="en-US" sz="1090" b="1" i="0" u="none" strike="noStrike" kern="1200" cap="none" spc="-2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Tutorial</a:t>
            </a:r>
            <a:endParaRPr kumimoji="0" lang="en-US" sz="1090" b="0" i="0" u="none" strike="noStrike" kern="1200" cap="none" spc="-2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6941CF8-2B62-449D-84F5-59F6111DD503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C50921-2C33-4A73-BF4E-73603D204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528194" y="641342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Management</a:t>
            </a:r>
            <a:r>
              <a:rPr kumimoji="0" lang="en-US" sz="2675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Summary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2514819" y="277867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2514819" y="3154631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4"/>
          <p:cNvSpPr/>
          <p:nvPr/>
        </p:nvSpPr>
        <p:spPr>
          <a:xfrm>
            <a:off x="3075547" y="3517748"/>
            <a:ext cx="123417" cy="123417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3944" y="0"/>
                </a:moveTo>
                <a:lnTo>
                  <a:pt x="0" y="0"/>
                </a:lnTo>
                <a:lnTo>
                  <a:pt x="0" y="63944"/>
                </a:lnTo>
                <a:lnTo>
                  <a:pt x="63944" y="63944"/>
                </a:lnTo>
                <a:lnTo>
                  <a:pt x="63944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5"/>
          <p:cNvSpPr/>
          <p:nvPr/>
        </p:nvSpPr>
        <p:spPr>
          <a:xfrm>
            <a:off x="3075547" y="3818801"/>
            <a:ext cx="123417" cy="123417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3944" y="0"/>
                </a:moveTo>
                <a:lnTo>
                  <a:pt x="0" y="0"/>
                </a:lnTo>
                <a:lnTo>
                  <a:pt x="0" y="63944"/>
                </a:lnTo>
                <a:lnTo>
                  <a:pt x="63944" y="63944"/>
                </a:lnTo>
                <a:lnTo>
                  <a:pt x="63944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6"/>
          <p:cNvSpPr/>
          <p:nvPr/>
        </p:nvSpPr>
        <p:spPr>
          <a:xfrm>
            <a:off x="3075547" y="4119140"/>
            <a:ext cx="123417" cy="123417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3944" y="0"/>
                </a:moveTo>
                <a:lnTo>
                  <a:pt x="0" y="0"/>
                </a:lnTo>
                <a:lnTo>
                  <a:pt x="0" y="63944"/>
                </a:lnTo>
                <a:lnTo>
                  <a:pt x="63944" y="63944"/>
                </a:lnTo>
                <a:lnTo>
                  <a:pt x="63944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7"/>
          <p:cNvSpPr/>
          <p:nvPr/>
        </p:nvSpPr>
        <p:spPr>
          <a:xfrm>
            <a:off x="2765220" y="2568221"/>
            <a:ext cx="4903874" cy="21565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24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That’s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lot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information, let’s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summarize  Most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bang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your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$0: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573583" marR="0" lvl="0" indent="0" algn="l" defTabSz="457200" rtl="0" eaLnBrk="1" fontAlgn="auto" latinLnBrk="0" hangingPunct="1">
              <a:lnSpc>
                <a:spcPct val="104000"/>
              </a:lnSpc>
              <a:spcBef>
                <a:spcPts val="37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3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 Storage </a:t>
            </a:r>
            <a:r>
              <a:rPr kumimoji="0" lang="en-US" sz="1883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</a:t>
            </a:r>
            <a:r>
              <a:rPr kumimoji="0" lang="en-US" sz="1883" b="0" i="0" u="none" strike="noStrike" kern="1200" cap="none" spc="-8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883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(storage)  </a:t>
            </a:r>
            <a:r>
              <a:rPr kumimoji="0" lang="en-US" sz="1883" b="0" i="0" u="none" strike="noStrike" kern="1200" cap="none" spc="-14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SimpleDB</a:t>
            </a:r>
            <a:r>
              <a:rPr kumimoji="0" lang="en-US" sz="1883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883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(database)</a:t>
            </a:r>
            <a:endParaRPr kumimoji="0" lang="en-US" sz="1883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573583" marR="0" lvl="0" indent="0" algn="l" defTabSz="457200" rtl="0" eaLnBrk="1" fontAlgn="auto" latinLnBrk="0" hangingPunct="1">
              <a:lnSpc>
                <a:spcPct val="100000"/>
              </a:lnSpc>
              <a:spcBef>
                <a:spcPts val="10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3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Relational Database </a:t>
            </a:r>
            <a:r>
              <a:rPr kumimoji="0" lang="en-US" sz="1883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</a:t>
            </a:r>
            <a:r>
              <a:rPr kumimoji="0" lang="en-US" sz="1883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(database)</a:t>
            </a:r>
            <a:endParaRPr kumimoji="0" lang="en-US" sz="1883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2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Useful: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Amazon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Database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2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Summary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2514819" y="452363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F1FE20-5617-4157-A66E-62FFE0D7D82D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FC3C7-9E96-4F10-9435-20D0BE6A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528194" y="641342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Elastic Load Balancer</a:t>
            </a:r>
            <a:r>
              <a:rPr kumimoji="0" lang="en-US" sz="2675" b="1" i="0" u="none" strike="noStrike" kern="1200" cap="none" spc="-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(ELB)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2514819" y="2097380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2765221" y="1922598"/>
            <a:ext cx="7166761" cy="3824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ELB service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solely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managing incoming network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traffic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(multiple)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instances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ELB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can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setup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management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console. 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instances are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added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ELB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</a:t>
            </a:r>
            <a:r>
              <a:rPr kumimoji="0" lang="en-US" sz="1982" b="0" i="0" u="none" strike="noStrike" kern="1200" cap="none" spc="-19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managed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Network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traffic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that reaches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ELB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distributed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amongst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its 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managed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set of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ELB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will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monitor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designated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only  route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new traffic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less used instances;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that’s why 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it’s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called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load</a:t>
            </a:r>
            <a:r>
              <a:rPr kumimoji="0" lang="en-US" sz="1982" b="1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balancer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Docs: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Elastic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Load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Balancing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2514819" y="285500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2514819" y="327091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2514819" y="368753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2514819" y="444444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8"/>
          <p:cNvSpPr/>
          <p:nvPr/>
        </p:nvSpPr>
        <p:spPr>
          <a:xfrm>
            <a:off x="2514819" y="554307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D5A9BF8-2F9C-4010-A952-E38644BC7BCA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B9995D-9812-41CB-8CDF-6E32A9D81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528194" y="641342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Elastic Load Balancer</a:t>
            </a:r>
            <a:r>
              <a:rPr kumimoji="0" lang="en-US" sz="2675" b="1" i="0" u="none" strike="noStrike" kern="1200" cap="none" spc="-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(ELB)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514819" y="2451937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3"/>
          <p:cNvSpPr/>
          <p:nvPr/>
        </p:nvSpPr>
        <p:spPr>
          <a:xfrm>
            <a:off x="2765220" y="2277156"/>
            <a:ext cx="7175322" cy="29593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ELB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fulfills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vital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role that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could implement</a:t>
            </a: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yourself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using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some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dedicated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Don’t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reinvent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wheel; use 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load balancing</a:t>
            </a:r>
            <a:r>
              <a:rPr kumimoji="0" lang="en-US" sz="1982" b="0" i="0" u="none" strike="noStrike" kern="1200" cap="none" spc="-4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 you.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ELBs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important </a:t>
            </a:r>
            <a:r>
              <a:rPr kumimoji="0" lang="en-US" sz="1982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part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achieving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scalable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cloud  service,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but an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does not scale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available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resources.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Instead,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ELB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allows 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efficiently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available  resources.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2514819" y="320956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5"/>
          <p:cNvSpPr/>
          <p:nvPr/>
        </p:nvSpPr>
        <p:spPr>
          <a:xfrm>
            <a:off x="2514819" y="396647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6"/>
          <p:cNvSpPr/>
          <p:nvPr/>
        </p:nvSpPr>
        <p:spPr>
          <a:xfrm>
            <a:off x="2514819" y="4724099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7"/>
          <p:cNvSpPr/>
          <p:nvPr/>
        </p:nvSpPr>
        <p:spPr>
          <a:xfrm>
            <a:off x="6282969" y="6602466"/>
            <a:ext cx="2730874" cy="3995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no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Web Services Student</a:t>
            </a:r>
            <a:r>
              <a:rPr kumimoji="0" lang="en-US" sz="1090" b="1" i="0" u="none" strike="noStrike" kern="1200" cap="none" spc="-2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Tutorial</a:t>
            </a:r>
            <a:endParaRPr kumimoji="0" lang="en-US" sz="1090" b="0" i="0" u="none" strike="noStrike" kern="1200" cap="none" spc="-2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153C8E2-0D38-4D4F-AF00-354BA0A43537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0CA9AE-5A32-4604-925A-C45515238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ELB Usage</a:t>
            </a:r>
            <a:r>
              <a:rPr kumimoji="0" lang="en-US" sz="2675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Case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2514819" y="202247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3"/>
          <p:cNvSpPr/>
          <p:nvPr/>
        </p:nvSpPr>
        <p:spPr>
          <a:xfrm>
            <a:off x="2765220" y="1846979"/>
            <a:ext cx="7175322" cy="3987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ELB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take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incoming </a:t>
            </a:r>
            <a:r>
              <a:rPr kumimoji="0" lang="en-US" sz="1982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EKG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route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one</a:t>
            </a:r>
            <a:r>
              <a:rPr kumimoji="0" lang="en-US" sz="1982" b="0" i="0" u="none" strike="noStrike" kern="1200" cap="none" spc="-14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several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listener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who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can process the data or  submit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database.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If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receiving too much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traffic,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ELB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will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try</a:t>
            </a:r>
            <a:r>
              <a:rPr kumimoji="0" lang="en-US" sz="1982" b="0" i="0" u="none" strike="noStrike" kern="1200" cap="none" spc="-5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 route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traffic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elsewhere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first.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Without 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ELB,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would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need 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dedicated</a:t>
            </a:r>
            <a:r>
              <a:rPr kumimoji="0" lang="en-US" sz="1982" b="0" i="0" u="none" strike="noStrike" kern="1200" cap="none" spc="-9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delegator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 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achieve similar results.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Without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any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load balancing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all, 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would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need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 manually/automatically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distribute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users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(EKG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data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submitters)  amongst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listener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instances to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try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distribute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burden  equally.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2514819" y="312038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5"/>
          <p:cNvSpPr/>
          <p:nvPr/>
        </p:nvSpPr>
        <p:spPr>
          <a:xfrm>
            <a:off x="2514819" y="387801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6"/>
          <p:cNvSpPr/>
          <p:nvPr/>
        </p:nvSpPr>
        <p:spPr>
          <a:xfrm>
            <a:off x="2514819" y="463492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DA109A-735F-4E26-9E3D-16AD368F5803}"/>
              </a:ext>
            </a:extLst>
          </p:cNvPr>
          <p:cNvSpPr txBox="1">
            <a:spLocks/>
          </p:cNvSpPr>
          <p:nvPr/>
        </p:nvSpPr>
        <p:spPr>
          <a:xfrm>
            <a:off x="279400" y="64922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8276C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@2020 copyright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E25FE-1762-44F4-A4F1-BE86CB86A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2500" y1="39234" x2="13377" y2="38139"/>
                        <a14:foregroundMark x1="19079" y1="34672" x2="19079" y2="34672"/>
                        <a14:foregroundMark x1="22588" y1="35949" x2="22588" y2="35949"/>
                        <a14:foregroundMark x1="70395" y1="54745" x2="70395" y2="54745"/>
                        <a14:foregroundMark x1="78728" y1="37956" x2="78728" y2="37956"/>
                        <a14:foregroundMark x1="83772" y1="35219" x2="83772" y2="35766"/>
                        <a14:foregroundMark x1="67325" y1="80292" x2="67325" y2="80292"/>
                        <a14:foregroundMark x1="75000" y1="81204" x2="75000" y2="81204"/>
                        <a14:foregroundMark x1="75000" y1="81204" x2="75000" y2="81204"/>
                        <a14:foregroundMark x1="52632" y1="80292" x2="52632" y2="80292"/>
                        <a14:foregroundMark x1="52632" y1="80292" x2="52632" y2="80292"/>
                        <a14:foregroundMark x1="46930" y1="79562" x2="46930" y2="79562"/>
                        <a14:foregroundMark x1="47588" y1="83759" x2="47588" y2="83759"/>
                        <a14:foregroundMark x1="53070" y1="81934" x2="53070" y2="81934"/>
                        <a14:foregroundMark x1="28070" y1="84672" x2="28070" y2="84672"/>
                        <a14:backgroundMark x1="46053" y1="29197" x2="46053" y2="29197"/>
                        <a14:backgroundMark x1="47588" y1="28102" x2="47807" y2="27737"/>
                        <a14:backgroundMark x1="50877" y1="26825" x2="50877" y2="26825"/>
                        <a14:backgroundMark x1="50439" y1="23905" x2="50658" y2="23540"/>
                        <a14:backgroundMark x1="54605" y1="26277" x2="54605" y2="26277"/>
                        <a14:backgroundMark x1="47368" y1="30839" x2="47368" y2="31204"/>
                        <a14:backgroundMark x1="49342" y1="31569" x2="49781" y2="31752"/>
                        <a14:backgroundMark x1="50877" y1="32847" x2="51535" y2="33212"/>
                        <a14:backgroundMark x1="52851" y1="33577" x2="53509" y2="34124"/>
                        <a14:backgroundMark x1="55482" y1="34489" x2="55482" y2="34489"/>
                        <a14:backgroundMark x1="55482" y1="36131" x2="54825" y2="37409"/>
                        <a14:backgroundMark x1="54167" y1="37956" x2="53289" y2="38869"/>
                        <a14:backgroundMark x1="51754" y1="39781" x2="51754" y2="39781"/>
                        <a14:backgroundMark x1="48904" y1="39781" x2="48465" y2="39781"/>
                        <a14:backgroundMark x1="46272" y1="37774" x2="46272" y2="37774"/>
                        <a14:backgroundMark x1="45614" y1="38139" x2="45614" y2="38139"/>
                        <a14:backgroundMark x1="51316" y1="41241" x2="51316" y2="41241"/>
                        <a14:backgroundMark x1="50439" y1="41971" x2="50439" y2="41971"/>
                        <a14:backgroundMark x1="49561" y1="41423" x2="49561" y2="41423"/>
                        <a14:backgroundMark x1="50658" y1="23905" x2="50658" y2="23905"/>
                        <a14:backgroundMark x1="51535" y1="24818" x2="51535" y2="24818"/>
                        <a14:backgroundMark x1="51316" y1="25730" x2="51316" y2="26095"/>
                        <a14:backgroundMark x1="53728" y1="27190" x2="53728" y2="26825"/>
                        <a14:backgroundMark x1="54825" y1="27737" x2="54825" y2="27737"/>
                        <a14:backgroundMark x1="51974" y1="26277" x2="51974" y2="26277"/>
                        <a14:backgroundMark x1="53070" y1="26642" x2="53070" y2="26642"/>
                        <a14:backgroundMark x1="50658" y1="27372" x2="50658" y2="2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85" y="-81960"/>
            <a:ext cx="1135215" cy="136424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8C08D1DDCE714185EF6F5BE11ABE6D" ma:contentTypeVersion="11" ma:contentTypeDescription="Create a new document." ma:contentTypeScope="" ma:versionID="68dacae740f750640d98537e9fe646ca">
  <xsd:schema xmlns:xsd="http://www.w3.org/2001/XMLSchema" xmlns:xs="http://www.w3.org/2001/XMLSchema" xmlns:p="http://schemas.microsoft.com/office/2006/metadata/properties" xmlns:ns2="6aa71853-8db4-4e58-8f9b-fc95a58dbc85" xmlns:ns3="8ca10d90-c3a3-4d12-808a-46ff0ba6b3c3" targetNamespace="http://schemas.microsoft.com/office/2006/metadata/properties" ma:root="true" ma:fieldsID="5615b1719ca526f5f136b4b90c51c91a" ns2:_="" ns3:_="">
    <xsd:import namespace="6aa71853-8db4-4e58-8f9b-fc95a58dbc85"/>
    <xsd:import namespace="8ca10d90-c3a3-4d12-808a-46ff0ba6b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a71853-8db4-4e58-8f9b-fc95a58dbc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6c1cbaa5-bfb8-4182-abb7-5e30e106b7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10d90-c3a3-4d12-808a-46ff0ba6b3c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8c3fc5d-7660-4ea2-9d9e-d83965426e09}" ma:internalName="TaxCatchAll" ma:showField="CatchAllData" ma:web="8ca10d90-c3a3-4d12-808a-46ff0ba6b3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ca10d90-c3a3-4d12-808a-46ff0ba6b3c3" xsi:nil="true"/>
    <lcf76f155ced4ddcb4097134ff3c332f xmlns="6aa71853-8db4-4e58-8f9b-fc95a58dbc8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FD0CAB2-E418-4C37-95EE-874357C8C5A6}"/>
</file>

<file path=customXml/itemProps2.xml><?xml version="1.0" encoding="utf-8"?>
<ds:datastoreItem xmlns:ds="http://schemas.openxmlformats.org/officeDocument/2006/customXml" ds:itemID="{9E060F94-6FDF-415B-BC6E-24328B0041A0}"/>
</file>

<file path=customXml/itemProps3.xml><?xml version="1.0" encoding="utf-8"?>
<ds:datastoreItem xmlns:ds="http://schemas.openxmlformats.org/officeDocument/2006/customXml" ds:itemID="{02AB9007-B1B8-4A57-99A0-C42169DB5F8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766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Copperplate Gothic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</dc:creator>
  <cp:lastModifiedBy>u</cp:lastModifiedBy>
  <cp:revision>1</cp:revision>
  <dcterms:created xsi:type="dcterms:W3CDTF">2020-10-08T11:41:02Z</dcterms:created>
  <dcterms:modified xsi:type="dcterms:W3CDTF">2020-10-08T11:41:34Z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0x0101002E8C08D1DDCE714185EF6F5BE11ABE6D</vt:lpwstr>
  </property>
</Properties>
</file>